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C05E55-0537-41A4-ABB2-CCB0F0373053}" type="datetimeFigureOut">
              <a:rPr lang="fr-CA" smtClean="0"/>
              <a:t>2020-04-29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886A54-DC31-4A5B-9CD6-B93723637F8E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25030"/>
          </a:xfrm>
          <a:solidFill>
            <a:schemeClr val="accent4">
              <a:lumMod val="50000"/>
            </a:schemeClr>
          </a:solidFill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fr-CA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Modification de nos heures d’ouverture</a:t>
            </a:r>
          </a:p>
          <a:p>
            <a:r>
              <a:rPr lang="fr-CA" b="1" dirty="0" smtClean="0"/>
              <a:t>Pavillon de meuble: FERMÉ</a:t>
            </a:r>
          </a:p>
          <a:p>
            <a:r>
              <a:rPr lang="fr-CA" b="1" dirty="0" smtClean="0"/>
              <a:t>La Samaritaine  sera ouverte </a:t>
            </a:r>
          </a:p>
          <a:p>
            <a:r>
              <a:rPr lang="fr-CA" b="1" dirty="0" smtClean="0"/>
              <a:t>Du lundi au vendredi </a:t>
            </a:r>
          </a:p>
          <a:p>
            <a:r>
              <a:rPr lang="fr-CA" b="1" dirty="0" smtClean="0"/>
              <a:t>9h à 11h30 et 12h30 à 16h</a:t>
            </a:r>
          </a:p>
          <a:p>
            <a:r>
              <a:rPr lang="fr-CA" b="1" dirty="0" smtClean="0"/>
              <a:t>Les barrières seront fermées  samedi et dimanche</a:t>
            </a:r>
          </a:p>
          <a:p>
            <a:r>
              <a:rPr lang="fr-CA" b="1" dirty="0" smtClean="0"/>
              <a:t>Merci de laisser aucun don lorsque </a:t>
            </a:r>
          </a:p>
          <a:p>
            <a:r>
              <a:rPr lang="fr-CA" b="1" dirty="0" smtClean="0"/>
              <a:t>nous sommes fermés.</a:t>
            </a:r>
          </a:p>
          <a:p>
            <a:r>
              <a:rPr lang="fr-CA" b="1" dirty="0" smtClean="0"/>
              <a:t>Aucune toilette de disponible pour </a:t>
            </a:r>
            <a:r>
              <a:rPr lang="fr-CA" b="1" smtClean="0"/>
              <a:t>les clients</a:t>
            </a:r>
            <a:endParaRPr lang="fr-CA" b="1" dirty="0" smtClean="0"/>
          </a:p>
          <a:p>
            <a:r>
              <a:rPr lang="fr-CA" b="1" dirty="0"/>
              <a:t> </a:t>
            </a:r>
            <a:endParaRPr lang="fr-CA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4" y="4826090"/>
            <a:ext cx="1966748" cy="1966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34272"/>
            <a:ext cx="2123728" cy="2123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653136"/>
            <a:ext cx="4104456" cy="213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lèche droite 3"/>
          <p:cNvSpPr/>
          <p:nvPr/>
        </p:nvSpPr>
        <p:spPr>
          <a:xfrm>
            <a:off x="737676" y="684281"/>
            <a:ext cx="13681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Flèche gauche 4"/>
          <p:cNvSpPr/>
          <p:nvPr/>
        </p:nvSpPr>
        <p:spPr>
          <a:xfrm>
            <a:off x="7020272" y="684281"/>
            <a:ext cx="151216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Émoticône 6"/>
          <p:cNvSpPr/>
          <p:nvPr/>
        </p:nvSpPr>
        <p:spPr>
          <a:xfrm>
            <a:off x="6804248" y="2199540"/>
            <a:ext cx="504056" cy="2933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Émoticône 10"/>
          <p:cNvSpPr/>
          <p:nvPr/>
        </p:nvSpPr>
        <p:spPr>
          <a:xfrm>
            <a:off x="1907704" y="2205262"/>
            <a:ext cx="504056" cy="2933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9502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</TotalTime>
  <Words>50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Apex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7</cp:revision>
  <dcterms:created xsi:type="dcterms:W3CDTF">2020-04-29T18:57:33Z</dcterms:created>
  <dcterms:modified xsi:type="dcterms:W3CDTF">2020-04-29T19:52:49Z</dcterms:modified>
</cp:coreProperties>
</file>